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3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66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31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259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817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663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80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487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891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387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179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422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7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3 Managers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41032"/>
              </p:ext>
            </p:extLst>
          </p:nvPr>
        </p:nvGraphicFramePr>
        <p:xfrm>
          <a:off x="838200" y="1825625"/>
          <a:ext cx="10515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&lt;&lt;</a:t>
                      </a:r>
                      <a:r>
                        <a:rPr lang="en-US" dirty="0" err="1" smtClean="0"/>
                        <a:t>foreach</a:t>
                      </a:r>
                      <a:r>
                        <a:rPr lang="en-US" dirty="0" smtClean="0"/>
                        <a:t> [</a:t>
                      </a:r>
                      <a:r>
                        <a:rPr lang="en-US" smtClean="0"/>
                        <a:t>in </a:t>
                      </a:r>
                      <a:r>
                        <a:rPr lang="en-US" smtClean="0"/>
                        <a:t>table]&gt;&gt;&lt;&lt;[</a:t>
                      </a:r>
                      <a:r>
                        <a:rPr lang="en-US" dirty="0" smtClean="0"/>
                        <a:t>Column1]&gt;&gt;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&lt;&lt;[Column2]&gt;&gt;&lt;&lt;/</a:t>
                      </a:r>
                      <a:r>
                        <a:rPr lang="en-US" dirty="0" err="1" smtClean="0"/>
                        <a:t>foreach</a:t>
                      </a:r>
                      <a:r>
                        <a:rPr lang="en-US" dirty="0" smtClean="0"/>
                        <a:t>&gt;&gt;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536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Top 3 Managers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5</cp:revision>
  <dcterms:created xsi:type="dcterms:W3CDTF">2016-12-27T11:20:22Z</dcterms:created>
  <dcterms:modified xsi:type="dcterms:W3CDTF">2016-12-27T11:56:40Z</dcterms:modified>
</cp:coreProperties>
</file>